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Nunito" panose="020B0604020202020204" charset="-18"/>
      <p:regular r:id="rId14"/>
      <p:bold r:id="rId15"/>
      <p:italic r:id="rId16"/>
      <p:boldItalic r:id="rId17"/>
    </p:embeddedFont>
    <p:embeddedFont>
      <p:font typeface="Calibri" panose="020F050202020403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CCD8BE0-51BF-43A1-9CCF-20C2A27A8227}">
  <a:tblStyle styleId="{7CCD8BE0-51BF-43A1-9CCF-20C2A27A822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42f31141a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42f31141a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42d2133286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342d2133286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42d2133286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42d2133286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42f31141a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42f31141a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42d213328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42d213328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42d213328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42d2133286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42d213328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42d2133286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42d213328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42d213328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42d213328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42d213328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42d2133286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342d2133286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iejko@uni.opole.p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mdeutschmann@uni.opole.p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ctrTitle"/>
          </p:nvPr>
        </p:nvSpPr>
        <p:spPr>
          <a:xfrm>
            <a:off x="517250" y="1847700"/>
            <a:ext cx="80442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Harmonogram prac zespołu ds. badań równości i różnorodności w jednostkach miejskich w Opolu w pierwszym półroczu 2025 r.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2"/>
          <p:cNvSpPr txBox="1">
            <a:spLocks noGrp="1"/>
          </p:cNvSpPr>
          <p:nvPr>
            <p:ph type="title"/>
          </p:nvPr>
        </p:nvSpPr>
        <p:spPr>
          <a:xfrm>
            <a:off x="819150" y="359275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Koszty i źródło finansowania</a:t>
            </a:r>
            <a:endParaRPr/>
          </a:p>
        </p:txBody>
      </p:sp>
      <p:sp>
        <p:nvSpPr>
          <p:cNvPr id="184" name="Google Shape;184;p22"/>
          <p:cNvSpPr txBox="1">
            <a:spLocks noGrp="1"/>
          </p:cNvSpPr>
          <p:nvPr>
            <p:ph type="body" idx="1"/>
          </p:nvPr>
        </p:nvSpPr>
        <p:spPr>
          <a:xfrm>
            <a:off x="819150" y="1904900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Około 30 000 tys. zł. o które staramy się we współpracy z Fundacją Uniwersytetu Opolskiego w ramach konkursu Urzędu Marszałkowskiego Województwa Opolskiego pt. “Aktywizm kobiecy” 2025. </a:t>
            </a:r>
            <a:endParaRPr sz="280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3"/>
          <p:cNvSpPr txBox="1">
            <a:spLocks noGrp="1"/>
          </p:cNvSpPr>
          <p:nvPr>
            <p:ph type="title"/>
          </p:nvPr>
        </p:nvSpPr>
        <p:spPr>
          <a:xfrm>
            <a:off x="819150" y="496575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Kontakt </a:t>
            </a:r>
            <a:endParaRPr/>
          </a:p>
        </p:txBody>
      </p:sp>
      <p:sp>
        <p:nvSpPr>
          <p:cNvPr id="190" name="Google Shape;190;p23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Dr Magdalena Piejko-Płonka: </a:t>
            </a:r>
            <a:r>
              <a:rPr lang="en-GB" sz="2100" u="sng">
                <a:solidFill>
                  <a:schemeClr val="hlink"/>
                </a:solidFill>
                <a:hlinkClick r:id="rId3"/>
              </a:rPr>
              <a:t>piejko@uni.opole.pl</a:t>
            </a:r>
            <a:endParaRPr sz="21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2100"/>
              <a:t>Dr Marcin Deutschmann: </a:t>
            </a:r>
            <a:r>
              <a:rPr lang="en-GB" sz="2100" u="sng">
                <a:solidFill>
                  <a:schemeClr val="hlink"/>
                </a:solidFill>
                <a:hlinkClick r:id="rId4"/>
              </a:rPr>
              <a:t>mdeutschmann@uni.opole.pl</a:t>
            </a:r>
            <a:r>
              <a:rPr lang="en-GB" sz="2100"/>
              <a:t> </a:t>
            </a:r>
            <a:endParaRPr sz="2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4"/>
          <p:cNvSpPr txBox="1">
            <a:spLocks noGrp="1"/>
          </p:cNvSpPr>
          <p:nvPr>
            <p:ph type="title"/>
          </p:nvPr>
        </p:nvSpPr>
        <p:spPr>
          <a:xfrm>
            <a:off x="819150" y="3364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Harmonogram</a:t>
            </a:r>
            <a:endParaRPr/>
          </a:p>
        </p:txBody>
      </p:sp>
      <p:sp>
        <p:nvSpPr>
          <p:cNvPr id="134" name="Google Shape;134;p14"/>
          <p:cNvSpPr txBox="1">
            <a:spLocks noGrp="1"/>
          </p:cNvSpPr>
          <p:nvPr>
            <p:ph type="body" idx="1"/>
          </p:nvPr>
        </p:nvSpPr>
        <p:spPr>
          <a:xfrm>
            <a:off x="601725" y="15948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graphicFrame>
        <p:nvGraphicFramePr>
          <p:cNvPr id="135" name="Google Shape;135;p14"/>
          <p:cNvGraphicFramePr/>
          <p:nvPr/>
        </p:nvGraphicFramePr>
        <p:xfrm>
          <a:off x="379488" y="10357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{7CCD8BE0-51BF-43A1-9CCF-20C2A27A8227}</a:tableStyleId>
              </a:tblPr>
              <a:tblGrid>
                <a:gridCol w="178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1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5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Rozpowszechnianie wyników</a:t>
                      </a:r>
                      <a:endParaRPr/>
                    </a:p>
                  </a:txBody>
                  <a:tcPr marL="91425" marR="91425" marT="91425" marB="91425"/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/>
                        <a:t>Kwiecień-maj 2025 - spotkania informacyjne w jednostkach.</a:t>
                      </a:r>
                      <a:endParaRPr b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/>
                        <a:t>Rozpowszechnianie w mediach: </a:t>
                      </a:r>
                      <a:endParaRPr b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Marzec 2025: wywiad dr Magdaleny Piejko-Płonki w TOK FM;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Kwiecień 2025: Radio Opole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Do ustalenia: Opole i Kropka, Czas na Opole;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(???)</a:t>
                      </a:r>
                      <a:endParaRPr/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Wnioskowanie o środki </a:t>
                      </a:r>
                      <a:endParaRPr/>
                    </a:p>
                  </a:txBody>
                  <a:tcPr marL="91425" marR="91425" marT="91425" marB="91425"/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/>
                        <a:t>Do 27.03. na realizację działania badawczo-społecznego </a:t>
                      </a:r>
                      <a:r>
                        <a:rPr lang="en-GB"/>
                        <a:t>w ramach konkursu UMWO “Aktywizm kobiecy” (współpraca z Fundacją UO);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/>
                        <a:t>Do 07.03. na realizację badań społecznych dot. równości i różnorodności w mieście</a:t>
                      </a:r>
                      <a:r>
                        <a:rPr lang="en-GB"/>
                        <a:t>. Konkurs w ramach Funduszy Europejskich dla Opolskiego 2021-2027, działania 5.3 Wyrównywanie szans kobiet i mężczyzn na rynku pracy (we współpracy z UO.</a:t>
                      </a:r>
                      <a:endParaRPr/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Kobiety zza kulis</a:t>
            </a:r>
            <a:endParaRPr/>
          </a:p>
        </p:txBody>
      </p:sp>
      <p:sp>
        <p:nvSpPr>
          <p:cNvPr id="141" name="Google Shape;141;p1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106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Propozycja działań w ramach konkursu UMWO “Aktywizm kobiecy” 2025.</a:t>
            </a:r>
            <a:br>
              <a:rPr lang="en-GB"/>
            </a:b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Pierwsza część działań badawczych w ramach pracy Komisji ds. Równości i Różnorodności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5"/>
          <p:cNvSpPr txBox="1"/>
          <p:nvPr/>
        </p:nvSpPr>
        <p:spPr>
          <a:xfrm>
            <a:off x="5536800" y="4108250"/>
            <a:ext cx="32955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Dr Magdalena Piejko-Płonka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Dr Marcin Deutschmann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>
            <a:spLocks noGrp="1"/>
          </p:cNvSpPr>
          <p:nvPr>
            <p:ph type="title"/>
          </p:nvPr>
        </p:nvSpPr>
        <p:spPr>
          <a:xfrm>
            <a:off x="819150" y="54235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Niewidzialna praca i niewidzialne stanowiska</a:t>
            </a:r>
            <a:endParaRPr/>
          </a:p>
        </p:txBody>
      </p:sp>
      <p:sp>
        <p:nvSpPr>
          <p:cNvPr id="148" name="Google Shape;148;p16"/>
          <p:cNvSpPr txBox="1">
            <a:spLocks noGrp="1"/>
          </p:cNvSpPr>
          <p:nvPr>
            <p:ph type="body" idx="1"/>
          </p:nvPr>
        </p:nvSpPr>
        <p:spPr>
          <a:xfrm>
            <a:off x="311700" y="1459275"/>
            <a:ext cx="8520600" cy="292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Stanowiska marginalizowane (m.in. administracyjne i porządkowe) również w badaniach społecznych;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Sytuacja i perspektywa osób pracujących na takich stanowiskach nie znajduje się w centrum uwagi badaczy, aktywistów, czy decydentów z różnych względów;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Ważny problem zauważony w rozpoznawczej części naszego badania (Piejko-Płonka, Deutschmann 2023).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>
            <a:spLocks noGrp="1"/>
          </p:cNvSpPr>
          <p:nvPr>
            <p:ph type="title"/>
          </p:nvPr>
        </p:nvSpPr>
        <p:spPr>
          <a:xfrm>
            <a:off x="819150" y="427925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Cele badania</a:t>
            </a:r>
            <a:endParaRPr/>
          </a:p>
        </p:txBody>
      </p:sp>
      <p:sp>
        <p:nvSpPr>
          <p:cNvPr id="154" name="Google Shape;154;p17"/>
          <p:cNvSpPr txBox="1">
            <a:spLocks noGrp="1"/>
          </p:cNvSpPr>
          <p:nvPr>
            <p:ph type="body" idx="1"/>
          </p:nvPr>
        </p:nvSpPr>
        <p:spPr>
          <a:xfrm>
            <a:off x="819150" y="12641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Oddanie głosu kobietom pracującym m.in. na takich stanowiskach jak sprzątaczki, kucharki, pomoce kuchenne, portierki, recepcjonistki, woźne, praczki i inne;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Rozpoznanie perspektywy takich osób, ich potrzeb i oczekiwań związanych z aktywnością zawodową i jej łączenia z innymi obszarami życia;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Dostarczenie uczestniczkom wiedzy z zakresu praw kobiet, przeciwdziałania dyskryminacji w miejscu pracy i prawa pracy;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Wzmocnienie sprawczości, podmiotowości i świadomości na temat praw i roli kobiet oraz zjawiska dyskryminacji w miejscu pracy. 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8"/>
          <p:cNvSpPr txBox="1">
            <a:spLocks noGrp="1"/>
          </p:cNvSpPr>
          <p:nvPr>
            <p:ph type="title"/>
          </p:nvPr>
        </p:nvSpPr>
        <p:spPr>
          <a:xfrm>
            <a:off x="819150" y="544725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Planowane wydarzenie</a:t>
            </a:r>
            <a:endParaRPr/>
          </a:p>
        </p:txBody>
      </p:sp>
      <p:sp>
        <p:nvSpPr>
          <p:cNvPr id="160" name="Google Shape;160;p18"/>
          <p:cNvSpPr txBox="1">
            <a:spLocks noGrp="1"/>
          </p:cNvSpPr>
          <p:nvPr>
            <p:ph type="body" idx="1"/>
          </p:nvPr>
        </p:nvSpPr>
        <p:spPr>
          <a:xfrm>
            <a:off x="351750" y="1499325"/>
            <a:ext cx="8520600" cy="307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GB" sz="2200"/>
              <a:t>Wydarzenie jednodniowe pt. “Kobiety zza kulis: warsztaty partycypacyjne dla pracowniczek”;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GB" sz="2200"/>
              <a:t>Uczestniczkami będą kobiety pracujące na niewidzialnych stanowiskach w różnych typach jednostek w Opolu i na Opolszczyźnie (około 40 osób)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GB" sz="2200"/>
              <a:t>Metoda pracy: partycypacyjne badania w działaniu.</a:t>
            </a:r>
            <a:endParaRPr sz="2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9"/>
          <p:cNvSpPr txBox="1">
            <a:spLocks noGrp="1"/>
          </p:cNvSpPr>
          <p:nvPr>
            <p:ph type="title"/>
          </p:nvPr>
        </p:nvSpPr>
        <p:spPr>
          <a:xfrm>
            <a:off x="819150" y="3421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Plan wydarzenia</a:t>
            </a:r>
            <a:endParaRPr/>
          </a:p>
        </p:txBody>
      </p:sp>
      <p:sp>
        <p:nvSpPr>
          <p:cNvPr id="166" name="Google Shape;166;p19"/>
          <p:cNvSpPr txBox="1">
            <a:spLocks noGrp="1"/>
          </p:cNvSpPr>
          <p:nvPr>
            <p:ph type="body" idx="1"/>
          </p:nvPr>
        </p:nvSpPr>
        <p:spPr>
          <a:xfrm>
            <a:off x="819150" y="1155400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Część wprowadzająca: wykład popularnonaukowy przedstawiający założenia i cele wydarzenia, wprowadzający uczestniczki w zagadnienie dyskryminacji w miejscu pracy i praw kobiet;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Część warsztatowa: podział uczestniczek na 5 grup warsztatowych, gdzie celem będzie poznanie potrzeb i opinii; 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Część kompetencyjna: możliwość wyboru warsztatu kompetencyjnego przez uczestniczki, zgodnie z ich potrzebami i preferencjami:</a:t>
            </a:r>
            <a:endParaRPr sz="170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-GB" sz="1500"/>
              <a:t>Jak rozpoznać i przeciwdziałać dyskryminacji w miejscu pracy?</a:t>
            </a:r>
            <a:endParaRPr sz="150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-GB" sz="1500"/>
              <a:t>Jakie prawa mają współczesne kobiety i jak o nie dbać?</a:t>
            </a:r>
            <a:endParaRPr sz="150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-GB" sz="1500"/>
              <a:t>Jak tworzyć z innymi przyjazne miejsce pracy?</a:t>
            </a:r>
            <a:endParaRPr sz="150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-GB" sz="1500"/>
              <a:t>Jak być asertywną, sprawczą i zadbać o siebie?</a:t>
            </a:r>
            <a:endParaRPr sz="1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0"/>
          <p:cNvSpPr txBox="1">
            <a:spLocks noGrp="1"/>
          </p:cNvSpPr>
          <p:nvPr>
            <p:ph type="title"/>
          </p:nvPr>
        </p:nvSpPr>
        <p:spPr>
          <a:xfrm>
            <a:off x="790525" y="370725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Zakładane produkty</a:t>
            </a:r>
            <a:endParaRPr/>
          </a:p>
        </p:txBody>
      </p:sp>
      <p:sp>
        <p:nvSpPr>
          <p:cNvPr id="172" name="Google Shape;172;p20"/>
          <p:cNvSpPr txBox="1">
            <a:spLocks noGrp="1"/>
          </p:cNvSpPr>
          <p:nvPr>
            <p:ph type="body" idx="1"/>
          </p:nvPr>
        </p:nvSpPr>
        <p:spPr>
          <a:xfrm>
            <a:off x="819150" y="160167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Raport omawiający doświadczenia i potrzeby kobiet zatrudnionych na tzw. niewidzialnych stanowiskach;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Materiały promujące działanie oraz informujące o przebiegu spotkania;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Materiały szkoleniowe dla edukatorów i badaczy do wykorzystania w kolejnych edycjach badania. 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1"/>
          <p:cNvSpPr txBox="1">
            <a:spLocks noGrp="1"/>
          </p:cNvSpPr>
          <p:nvPr>
            <p:ph type="title"/>
          </p:nvPr>
        </p:nvSpPr>
        <p:spPr>
          <a:xfrm>
            <a:off x="819150" y="330675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Harmonogram pracy</a:t>
            </a:r>
            <a:endParaRPr/>
          </a:p>
        </p:txBody>
      </p:sp>
      <p:sp>
        <p:nvSpPr>
          <p:cNvPr id="178" name="Google Shape;178;p21"/>
          <p:cNvSpPr txBox="1">
            <a:spLocks noGrp="1"/>
          </p:cNvSpPr>
          <p:nvPr>
            <p:ph type="body" idx="1"/>
          </p:nvPr>
        </p:nvSpPr>
        <p:spPr>
          <a:xfrm>
            <a:off x="673725" y="1086750"/>
            <a:ext cx="79356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/>
              <a:t>Działanie będzie realizowane w okresie czerwiec-grudzień 2025;</a:t>
            </a:r>
            <a:endParaRPr sz="1900"/>
          </a:p>
          <a:p>
            <a:pPr marL="457200" lvl="0" indent="-349250" algn="l" rtl="0">
              <a:spcBef>
                <a:spcPts val="1200"/>
              </a:spcBef>
              <a:spcAft>
                <a:spcPts val="0"/>
              </a:spcAft>
              <a:buSzPts val="1900"/>
              <a:buChar char="●"/>
            </a:pPr>
            <a:r>
              <a:rPr lang="en-GB" sz="1900"/>
              <a:t>czerwiec 2025 - opracowanie planu wydarzenia, rozesłanie zaproszeń do instytucji;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GB" sz="1900"/>
              <a:t>lipiec-sierpień 2025 - opracowanie scenariuszy warsztatów, rekrutacja uczestniczek, przygotowanie materiałów i logistyki;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GB" sz="1900"/>
              <a:t>wrzesień-październik 2025 - szkolenie osób moderujących warsztaty, spotkania z osobami prowadzącymi warsztaty kompetencyjne, organizacja wydarzenia, analiza materiałów zebranych w czasie warszatów;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GB" sz="1900"/>
              <a:t>listopad-grudzień 2025 - opracowanie raportu, przygotowanie infografik, przygotowanie postów omawiających efekty. </a:t>
            </a:r>
            <a:endParaRPr sz="1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608</Words>
  <Application>Microsoft Office PowerPoint</Application>
  <PresentationFormat>Pokaz na ekranie (16:9)</PresentationFormat>
  <Paragraphs>53</Paragraphs>
  <Slides>11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Nunito</vt:lpstr>
      <vt:lpstr>Arial</vt:lpstr>
      <vt:lpstr>Calibri</vt:lpstr>
      <vt:lpstr>Shift</vt:lpstr>
      <vt:lpstr>Harmonogram prac zespołu ds. badań równości i różnorodności w jednostkach miejskich w Opolu w pierwszym półroczu 2025 r.</vt:lpstr>
      <vt:lpstr>Harmonogram</vt:lpstr>
      <vt:lpstr>Kobiety zza kulis</vt:lpstr>
      <vt:lpstr>Niewidzialna praca i niewidzialne stanowiska</vt:lpstr>
      <vt:lpstr>Cele badania</vt:lpstr>
      <vt:lpstr>Planowane wydarzenie</vt:lpstr>
      <vt:lpstr>Plan wydarzenia</vt:lpstr>
      <vt:lpstr>Zakładane produkty</vt:lpstr>
      <vt:lpstr>Harmonogram pracy</vt:lpstr>
      <vt:lpstr>Koszty i źródło finansowania</vt:lpstr>
      <vt:lpstr>Kontakt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Harmonogram prac zespołu ds. badań równości i różnorodności w jednostkach miejskich w Opolu w pierwszym półroczu 2025 r.</dc:title>
  <dc:creator>Beata Katra</dc:creator>
  <cp:lastModifiedBy>Beata Katra</cp:lastModifiedBy>
  <cp:revision>1</cp:revision>
  <dcterms:modified xsi:type="dcterms:W3CDTF">2025-03-24T13:16:30Z</dcterms:modified>
</cp:coreProperties>
</file>